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63" r:id="rId5"/>
    <p:sldId id="260" r:id="rId6"/>
    <p:sldId id="259" r:id="rId7"/>
    <p:sldId id="258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0F32"/>
    <a:srgbClr val="333399"/>
    <a:srgbClr val="660033"/>
    <a:srgbClr val="660066"/>
    <a:srgbClr val="CC00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 showGuides="1">
      <p:cViewPr>
        <p:scale>
          <a:sx n="70" d="100"/>
          <a:sy n="70" d="100"/>
        </p:scale>
        <p:origin x="-590" y="-2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2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72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58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899" y="365126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365126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95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36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2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517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8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6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9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40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325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74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8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2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76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2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86A28-91BE-43CA-AF63-047AA5EA223F}" type="datetimeFigureOut">
              <a:rPr lang="en-US" smtClean="0"/>
              <a:t>7/15/2016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5732F-7796-4EE6-AD3A-2FAB2ED3A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75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1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23" t="2" r="103" b="41"/>
          <a:stretch/>
        </p:blipFill>
        <p:spPr>
          <a:xfrm>
            <a:off x="3605842" y="1"/>
            <a:ext cx="6855125" cy="6855125"/>
          </a:xfrm>
          <a:prstGeom prst="ellipse">
            <a:avLst/>
          </a:prstGeom>
          <a:ln>
            <a:noFill/>
          </a:ln>
          <a:effectLst>
            <a:softEdge rad="12700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/>
        </p:blipFill>
        <p:spPr>
          <a:xfrm>
            <a:off x="1551206" y="0"/>
            <a:ext cx="6858000" cy="6858000"/>
          </a:xfrm>
          <a:prstGeom prst="ellipse">
            <a:avLst/>
          </a:prstGeom>
          <a:ln>
            <a:noFill/>
          </a:ln>
          <a:effectLst>
            <a:softEdge rad="1270000"/>
          </a:effectLst>
        </p:spPr>
      </p:pic>
      <p:pic>
        <p:nvPicPr>
          <p:cNvPr id="6" name="Picture 2" descr="http://codejam.mcgilleus.ca/images/codejam_jar_workingcopy_2.3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0" t="884" r="7250" b="15128"/>
          <a:stretch/>
        </p:blipFill>
        <p:spPr bwMode="auto">
          <a:xfrm>
            <a:off x="2547398" y="2139037"/>
            <a:ext cx="2743200" cy="2743200"/>
          </a:xfrm>
          <a:prstGeom prst="rect">
            <a:avLst/>
          </a:prstGeom>
          <a:noFill/>
          <a:effectLst>
            <a:innerShdw blurRad="317500" dist="635000">
              <a:prstClr val="black">
                <a:alpha val="75000"/>
              </a:prstClr>
            </a:innerShdw>
          </a:effectLst>
          <a:scene3d>
            <a:camera prst="orthographicFront"/>
            <a:lightRig rig="threePt" dir="t"/>
          </a:scene3d>
          <a:sp3d prstMaterial="metal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437" y="3389640"/>
            <a:ext cx="2147462" cy="1336802"/>
          </a:xfrm>
          <a:prstGeom prst="rect">
            <a:avLst/>
          </a:prstGeom>
          <a:effectLst/>
        </p:spPr>
      </p:pic>
      <p:sp>
        <p:nvSpPr>
          <p:cNvPr id="7" name="Rectangle 6"/>
          <p:cNvSpPr/>
          <p:nvPr/>
        </p:nvSpPr>
        <p:spPr>
          <a:xfrm>
            <a:off x="7133437" y="2171724"/>
            <a:ext cx="2270173" cy="1200329"/>
          </a:xfrm>
          <a:prstGeom prst="rect">
            <a:avLst/>
          </a:prstGeom>
          <a:noFill/>
          <a:scene3d>
            <a:camera prst="orthographicFront"/>
            <a:lightRig rig="flat" dir="t"/>
          </a:scene3d>
          <a:sp3d>
            <a:bevelT/>
          </a:sp3d>
        </p:spPr>
        <p:txBody>
          <a:bodyPr wrap="none" lIns="91440" tIns="45720" rIns="91440" bIns="45720">
            <a:spAutoFit/>
            <a:scene3d>
              <a:camera prst="orthographicFront"/>
              <a:lightRig rig="flat" dir="t"/>
            </a:scene3d>
            <a:sp3d extrusionH="57150" prstMaterial="powder">
              <a:bevelT w="69850" h="69850" prst="divot"/>
            </a:sp3d>
          </a:bodyPr>
          <a:lstStyle/>
          <a:p>
            <a:pPr algn="ctr"/>
            <a:r>
              <a:rPr lang="en-CA" sz="7200" dirty="0" smtClean="0">
                <a:ln w="0"/>
                <a:solidFill>
                  <a:srgbClr val="FF0000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jam</a:t>
            </a:r>
            <a:r>
              <a:rPr lang="en-CA" sz="7200" dirty="0">
                <a:ln w="0"/>
                <a:solidFill>
                  <a:srgbClr val="FF0000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()</a:t>
            </a:r>
            <a:endParaRPr lang="en-US" sz="7200" dirty="0">
              <a:ln w="0"/>
              <a:solidFill>
                <a:srgbClr val="FF0000"/>
              </a:solidFill>
              <a:effectLst/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865600" y="3372053"/>
            <a:ext cx="200035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CA" sz="2400" dirty="0" smtClean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proudly</a:t>
            </a:r>
          </a:p>
          <a:p>
            <a:r>
              <a:rPr lang="en-CA" sz="2400" dirty="0" smtClean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presented </a:t>
            </a:r>
            <a:r>
              <a:rPr lang="en-CA" sz="2400" dirty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by</a:t>
            </a:r>
            <a:endParaRPr lang="en-US" sz="2400" dirty="0">
              <a:ln w="0"/>
              <a:solidFill>
                <a:schemeClr val="bg1"/>
              </a:solidFill>
              <a:effectLst/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865600" y="2189311"/>
            <a:ext cx="2475358" cy="1200329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harsh" dir="t"/>
            </a:scene3d>
            <a:sp3d extrusionH="57150">
              <a:bevelT w="82550" h="38100" prst="coolSlant"/>
              <a:extrusionClr>
                <a:schemeClr val="bg1"/>
              </a:extrusionClr>
            </a:sp3d>
          </a:bodyPr>
          <a:lstStyle/>
          <a:p>
            <a:r>
              <a:rPr lang="en-CA" altLang="zh-CN" sz="7200" dirty="0" smtClean="0">
                <a:ln w="0"/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code.</a:t>
            </a:r>
            <a:endParaRPr lang="zh-CN" altLang="en-US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71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 trans="10000" detail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23" t="2" r="103" b="41"/>
          <a:stretch/>
        </p:blipFill>
        <p:spPr>
          <a:xfrm>
            <a:off x="3605842" y="1"/>
            <a:ext cx="6855125" cy="6855125"/>
          </a:xfrm>
          <a:prstGeom prst="ellipse">
            <a:avLst/>
          </a:prstGeom>
          <a:ln>
            <a:noFill/>
          </a:ln>
          <a:effectLst>
            <a:softEdge rad="127000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/>
        </p:blipFill>
        <p:spPr>
          <a:xfrm>
            <a:off x="1551206" y="0"/>
            <a:ext cx="6858000" cy="6858000"/>
          </a:xfrm>
          <a:prstGeom prst="ellipse">
            <a:avLst/>
          </a:prstGeom>
          <a:ln>
            <a:noFill/>
          </a:ln>
          <a:effectLst>
            <a:softEdge rad="1270000"/>
          </a:effectLst>
        </p:spPr>
      </p:pic>
    </p:spTree>
    <p:extLst>
      <p:ext uri="{BB962C8B-B14F-4D97-AF65-F5344CB8AC3E}">
        <p14:creationId xmlns:p14="http://schemas.microsoft.com/office/powerpoint/2010/main" val="265954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551206" y="1"/>
            <a:ext cx="8909761" cy="6857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pic>
        <p:nvPicPr>
          <p:cNvPr id="6" name="Picture 2" descr="http://codejam.mcgilleus.ca/images/codejam_jar_workingcopy_2.3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" r="10303" b="16012"/>
          <a:stretch/>
        </p:blipFill>
        <p:spPr bwMode="auto">
          <a:xfrm>
            <a:off x="2547398" y="2139037"/>
            <a:ext cx="2743200" cy="2743200"/>
          </a:xfrm>
          <a:prstGeom prst="ellipse">
            <a:avLst/>
          </a:prstGeom>
          <a:solidFill>
            <a:srgbClr val="800000"/>
          </a:solidFill>
          <a:ln w="63500" cap="rnd">
            <a:solidFill>
              <a:srgbClr val="333333"/>
            </a:solidFill>
          </a:ln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 prst="coolSlant"/>
            <a:contourClr>
              <a:srgbClr val="333333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980191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草莓 的图像结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7278" y="2791028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草莓 的图像结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135" y="3444171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://codejam.mcgilleus.ca/images/codejam_jar_workingcopy_2.3.png"/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" r="10303" b="16012"/>
          <a:stretch/>
        </p:blipFill>
        <p:spPr bwMode="auto">
          <a:xfrm>
            <a:off x="4592606" y="2878114"/>
            <a:ext cx="1800000" cy="1800000"/>
          </a:xfrm>
          <a:prstGeom prst="ellipse">
            <a:avLst/>
          </a:prstGeom>
          <a:solidFill>
            <a:srgbClr val="333399"/>
          </a:solidFill>
          <a:ln w="63500" cap="rnd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  <a:extLst/>
        </p:spPr>
      </p:pic>
      <p:pic>
        <p:nvPicPr>
          <p:cNvPr id="5" name="Picture 2" descr="http://codejam.mcgilleus.ca/images/codejam_jar_workingcopy_2.3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" r="10303" b="16012"/>
          <a:stretch/>
        </p:blipFill>
        <p:spPr bwMode="auto">
          <a:xfrm>
            <a:off x="1259369" y="3543674"/>
            <a:ext cx="1800000" cy="1800000"/>
          </a:xfrm>
          <a:prstGeom prst="ellipse">
            <a:avLst/>
          </a:prstGeom>
          <a:solidFill>
            <a:srgbClr val="CC0000"/>
          </a:solidFill>
          <a:ln w="63500" cap="rnd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  <a:extLst/>
        </p:spPr>
      </p:pic>
      <p:pic>
        <p:nvPicPr>
          <p:cNvPr id="6" name="Picture 2" descr="http://codejam.mcgilleus.ca/images/codejam_jar_workingcopy_2.3.png"/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" r="10303" b="16012"/>
          <a:stretch/>
        </p:blipFill>
        <p:spPr bwMode="auto">
          <a:xfrm>
            <a:off x="8871998" y="3532408"/>
            <a:ext cx="1800000" cy="1800000"/>
          </a:xfrm>
          <a:prstGeom prst="ellipse">
            <a:avLst/>
          </a:prstGeom>
          <a:solidFill>
            <a:srgbClr val="660066"/>
          </a:solidFill>
          <a:ln w="63500" cap="rnd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  <a:extLst/>
        </p:spPr>
      </p:pic>
      <p:pic>
        <p:nvPicPr>
          <p:cNvPr id="7" name="Picture 2" descr="http://codejam.mcgilleus.ca/images/codejam_jar_workingcopy_2.3.png"/>
          <p:cNvPicPr>
            <a:picLocks noChangeAspect="1" noChangeArrowheads="1"/>
          </p:cNvPicPr>
          <p:nvPr/>
        </p:nvPicPr>
        <p:blipFill rotWithShape="1">
          <a:blip r:embed="rId3">
            <a:duotone>
              <a:prstClr val="black"/>
              <a:srgbClr val="190F32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7" r="10303" b="16012"/>
          <a:stretch/>
        </p:blipFill>
        <p:spPr bwMode="auto">
          <a:xfrm>
            <a:off x="9448800" y="0"/>
            <a:ext cx="1800000" cy="1800000"/>
          </a:xfrm>
          <a:prstGeom prst="ellipse">
            <a:avLst/>
          </a:prstGeom>
          <a:solidFill>
            <a:srgbClr val="190F32"/>
          </a:solidFill>
          <a:ln w="63500" cap="rnd"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  <a:extLst/>
        </p:spPr>
      </p:pic>
    </p:spTree>
    <p:extLst>
      <p:ext uri="{BB962C8B-B14F-4D97-AF65-F5344CB8AC3E}">
        <p14:creationId xmlns:p14="http://schemas.microsoft.com/office/powerpoint/2010/main" val="399721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551206" y="1"/>
            <a:ext cx="8909761" cy="6857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pic>
        <p:nvPicPr>
          <p:cNvPr id="12" name="Picture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437" y="3389640"/>
            <a:ext cx="2147462" cy="1336802"/>
          </a:xfrm>
          <a:prstGeom prst="rect">
            <a:avLst/>
          </a:prstGeom>
          <a:effectLst/>
        </p:spPr>
      </p:pic>
      <p:sp>
        <p:nvSpPr>
          <p:cNvPr id="13" name="Rectangle 8"/>
          <p:cNvSpPr/>
          <p:nvPr/>
        </p:nvSpPr>
        <p:spPr>
          <a:xfrm>
            <a:off x="4865600" y="3372053"/>
            <a:ext cx="2000356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CA" sz="2400" dirty="0" smtClean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proudly</a:t>
            </a:r>
          </a:p>
          <a:p>
            <a:r>
              <a:rPr lang="en-CA" sz="2400" dirty="0" smtClean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presented </a:t>
            </a:r>
            <a:r>
              <a:rPr lang="en-CA" sz="2400" dirty="0">
                <a:ln w="0"/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by</a:t>
            </a:r>
            <a:endParaRPr lang="en-US" sz="2400" dirty="0">
              <a:ln w="0"/>
              <a:solidFill>
                <a:schemeClr val="bg1"/>
              </a:solidFill>
              <a:effectLst/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73794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865600" y="2189311"/>
            <a:ext cx="2475358" cy="1200329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harsh" dir="t"/>
            </a:scene3d>
            <a:sp3d extrusionH="57150">
              <a:bevelT w="82550" h="38100" prst="coolSlant"/>
              <a:extrusionClr>
                <a:schemeClr val="bg1"/>
              </a:extrusionClr>
            </a:sp3d>
          </a:bodyPr>
          <a:lstStyle/>
          <a:p>
            <a:r>
              <a:rPr lang="en-CA" altLang="zh-CN" sz="7200" dirty="0" smtClean="0">
                <a:ln w="0"/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code.</a:t>
            </a:r>
            <a:endParaRPr lang="zh-CN" altLang="en-US" sz="7200" dirty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51206" y="1"/>
            <a:ext cx="8909761" cy="6857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036485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/>
          <p:nvPr/>
        </p:nvSpPr>
        <p:spPr>
          <a:xfrm>
            <a:off x="7133437" y="2171724"/>
            <a:ext cx="2270173" cy="1200329"/>
          </a:xfrm>
          <a:prstGeom prst="rect">
            <a:avLst/>
          </a:prstGeom>
          <a:noFill/>
          <a:scene3d>
            <a:camera prst="orthographicFront"/>
            <a:lightRig rig="flat" dir="t"/>
          </a:scene3d>
          <a:sp3d>
            <a:bevelT/>
          </a:sp3d>
        </p:spPr>
        <p:txBody>
          <a:bodyPr wrap="none" lIns="91440" tIns="45720" rIns="91440" bIns="45720">
            <a:spAutoFit/>
            <a:scene3d>
              <a:camera prst="orthographicFront"/>
              <a:lightRig rig="flat" dir="t"/>
            </a:scene3d>
            <a:sp3d extrusionH="57150" prstMaterial="powder">
              <a:bevelT w="69850" h="69850" prst="divot"/>
            </a:sp3d>
          </a:bodyPr>
          <a:lstStyle/>
          <a:p>
            <a:pPr algn="ctr"/>
            <a:r>
              <a:rPr lang="en-CA" sz="7200" dirty="0" smtClean="0">
                <a:ln w="0"/>
                <a:solidFill>
                  <a:srgbClr val="FF0000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jam</a:t>
            </a:r>
            <a:r>
              <a:rPr lang="en-CA" sz="7200" dirty="0">
                <a:ln w="0"/>
                <a:solidFill>
                  <a:srgbClr val="FF0000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()</a:t>
            </a:r>
            <a:endParaRPr lang="en-US" sz="7200" dirty="0">
              <a:ln w="0"/>
              <a:solidFill>
                <a:srgbClr val="FF0000"/>
              </a:solidFill>
              <a:effectLst/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51206" y="1"/>
            <a:ext cx="8909761" cy="6857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794526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674" t="31946" r="24767" b="50574"/>
          <a:stretch/>
        </p:blipFill>
        <p:spPr>
          <a:xfrm>
            <a:off x="3746198" y="2164561"/>
            <a:ext cx="4787219" cy="1080000"/>
          </a:xfrm>
          <a:prstGeom prst="rect">
            <a:avLst/>
          </a:prstGeom>
          <a:ln>
            <a:noFill/>
          </a:ln>
          <a:effectLst>
            <a:softEdge rad="381000"/>
          </a:effectLst>
        </p:spPr>
      </p:pic>
      <p:pic>
        <p:nvPicPr>
          <p:cNvPr id="4" name="Picture 2" descr="http://codejam.mcgilleus.ca/images/codejam_jar_workingcopy_2.3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0" t="884" r="7250" b="15128"/>
          <a:stretch/>
        </p:blipFill>
        <p:spPr bwMode="auto">
          <a:xfrm>
            <a:off x="3746198" y="2165409"/>
            <a:ext cx="1080000" cy="1080000"/>
          </a:xfrm>
          <a:prstGeom prst="rect">
            <a:avLst/>
          </a:prstGeom>
          <a:noFill/>
          <a:effectLst>
            <a:innerShdw blurRad="317500" dist="317500">
              <a:prstClr val="black">
                <a:alpha val="75000"/>
              </a:prstClr>
            </a:innerShdw>
          </a:effectLst>
          <a:scene3d>
            <a:camera prst="orthographicFront"/>
            <a:lightRig rig="threePt" dir="t"/>
          </a:scene3d>
          <a:sp3d prstMaterial="metal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6"/>
          <p:cNvSpPr/>
          <p:nvPr/>
        </p:nvSpPr>
        <p:spPr>
          <a:xfrm>
            <a:off x="6611096" y="2165409"/>
            <a:ext cx="1922321" cy="1080000"/>
          </a:xfrm>
          <a:prstGeom prst="rect">
            <a:avLst/>
          </a:prstGeom>
          <a:noFill/>
          <a:scene3d>
            <a:camera prst="orthographicFront"/>
            <a:lightRig rig="flat" dir="t"/>
          </a:scene3d>
          <a:sp3d>
            <a:bevelT/>
          </a:sp3d>
        </p:spPr>
        <p:txBody>
          <a:bodyPr wrap="none" lIns="91440" tIns="45720" rIns="91440" bIns="45720">
            <a:spAutoFit/>
            <a:scene3d>
              <a:camera prst="orthographicFront"/>
              <a:lightRig rig="flat" dir="t"/>
            </a:scene3d>
            <a:sp3d extrusionH="57150" prstMaterial="powder">
              <a:bevelT w="69850" h="69850" prst="divot"/>
            </a:sp3d>
          </a:bodyPr>
          <a:lstStyle/>
          <a:p>
            <a:pPr algn="ctr"/>
            <a:r>
              <a:rPr lang="en-CA" sz="6000" dirty="0" smtClean="0">
                <a:ln w="0"/>
                <a:solidFill>
                  <a:srgbClr val="FF0000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jam()</a:t>
            </a:r>
            <a:endParaRPr lang="en-US" sz="6000" dirty="0">
              <a:ln w="0"/>
              <a:solidFill>
                <a:srgbClr val="FF0000"/>
              </a:solidFill>
              <a:effectLst/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702315" y="2164561"/>
            <a:ext cx="2093843" cy="1080000"/>
          </a:xfrm>
          <a:prstGeom prst="rect">
            <a:avLst/>
          </a:prstGeom>
        </p:spPr>
        <p:txBody>
          <a:bodyPr wrap="none">
            <a:spAutoFit/>
            <a:scene3d>
              <a:camera prst="orthographicFront"/>
              <a:lightRig rig="harsh" dir="t"/>
            </a:scene3d>
            <a:sp3d extrusionH="57150">
              <a:bevelT w="82550" h="38100" prst="coolSlant"/>
              <a:extrusionClr>
                <a:schemeClr val="bg1"/>
              </a:extrusionClr>
            </a:sp3d>
          </a:bodyPr>
          <a:lstStyle/>
          <a:p>
            <a:r>
              <a:rPr lang="en-CA" altLang="zh-CN" sz="6000" dirty="0" smtClean="0">
                <a:ln w="0"/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code.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544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684</TotalTime>
  <Words>18</Words>
  <Application>Microsoft Office PowerPoint</Application>
  <PresentationFormat>自定义</PresentationFormat>
  <Paragraphs>10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Chianyu Liu</dc:creator>
  <cp:lastModifiedBy>SkyUN.Org</cp:lastModifiedBy>
  <cp:revision>24</cp:revision>
  <dcterms:created xsi:type="dcterms:W3CDTF">2016-06-20T10:12:20Z</dcterms:created>
  <dcterms:modified xsi:type="dcterms:W3CDTF">2016-07-15T14:06:38Z</dcterms:modified>
</cp:coreProperties>
</file>

<file path=docProps/thumbnail.jpeg>
</file>